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ersoon, boom, buiten, fruit&#10;&#10;Beschrijving is gegenereerd met zeer hoge betrouwbaarheid">
            <a:extLst>
              <a:ext uri="{FF2B5EF4-FFF2-40B4-BE49-F238E27FC236}">
                <a16:creationId xmlns:a16="http://schemas.microsoft.com/office/drawing/2014/main" id="{7AFD8A32-0CC3-43FF-A48B-75DDDA003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8" y="6470"/>
            <a:ext cx="12193797" cy="6830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9547" y="3235835"/>
            <a:ext cx="9144000" cy="2387600"/>
          </a:xfrm>
        </p:spPr>
        <p:txBody>
          <a:bodyPr/>
          <a:lstStyle/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cs typeface="Calibri Light"/>
              </a:rPr>
              <a:t>Happie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cs typeface="Calibri Light"/>
              </a:rPr>
              <a:t> Hoorn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  <a:cs typeface="Calibri"/>
              </a:rPr>
              <a:t>Gemaakt</a:t>
            </a:r>
            <a:r>
              <a:rPr lang="de-DE" dirty="0">
                <a:solidFill>
                  <a:schemeClr val="bg1"/>
                </a:solidFill>
                <a:cs typeface="Calibri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"/>
              </a:rPr>
              <a:t>door</a:t>
            </a:r>
            <a:r>
              <a:rPr lang="de-DE" dirty="0">
                <a:solidFill>
                  <a:schemeClr val="bg1"/>
                </a:solidFill>
                <a:cs typeface="Calibri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Calibri"/>
              </a:rPr>
              <a:t>eva</a:t>
            </a:r>
            <a:r>
              <a:rPr lang="de-DE" dirty="0">
                <a:solidFill>
                  <a:schemeClr val="bg1"/>
                </a:solidFill>
                <a:cs typeface="Calibri"/>
              </a:rPr>
              <a:t> en </a:t>
            </a:r>
            <a:r>
              <a:rPr lang="de-DE" dirty="0" err="1">
                <a:solidFill>
                  <a:schemeClr val="bg1"/>
                </a:solidFill>
                <a:cs typeface="Calibri"/>
              </a:rPr>
              <a:t>roos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13BCBC-7126-4B5F-8856-B5F387058E64}"/>
              </a:ext>
            </a:extLst>
          </p:cNvPr>
          <p:cNvSpPr txBox="1"/>
          <p:nvPr/>
        </p:nvSpPr>
        <p:spPr>
          <a:xfrm>
            <a:off x="4724400" y="3193211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61EF31-ED3F-4BCA-AA9D-8359C098F330}"/>
              </a:ext>
            </a:extLst>
          </p:cNvPr>
          <p:cNvSpPr txBox="1"/>
          <p:nvPr/>
        </p:nvSpPr>
        <p:spPr>
          <a:xfrm>
            <a:off x="4853796" y="3336984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30872-C254-43AA-973E-EAB16DC8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z="7200" dirty="0">
                <a:cs typeface="Calibri Light"/>
              </a:rPr>
              <a:t>Inleiding</a:t>
            </a:r>
            <a:endParaRPr lang="nl-NL" sz="6000" dirty="0"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056143-DC87-4DE0-86D0-8246115A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Wat is een </a:t>
            </a:r>
            <a:r>
              <a:rPr lang="nl-NL" dirty="0" err="1">
                <a:cs typeface="Calibri"/>
              </a:rPr>
              <a:t>Happie</a:t>
            </a:r>
            <a:r>
              <a:rPr lang="nl-NL" dirty="0">
                <a:cs typeface="Calibri"/>
              </a:rPr>
              <a:t> Hoorn</a:t>
            </a:r>
          </a:p>
          <a:p>
            <a:r>
              <a:rPr lang="nl-NL" dirty="0">
                <a:cs typeface="Calibri"/>
              </a:rPr>
              <a:t>Hoe zijn wij op de </a:t>
            </a:r>
            <a:r>
              <a:rPr lang="nl-NL" dirty="0" err="1">
                <a:cs typeface="Calibri"/>
              </a:rPr>
              <a:t>Happie</a:t>
            </a:r>
            <a:r>
              <a:rPr lang="nl-NL" dirty="0">
                <a:cs typeface="Calibri"/>
              </a:rPr>
              <a:t> Hoorn gekomen</a:t>
            </a:r>
          </a:p>
          <a:p>
            <a:r>
              <a:rPr lang="nl-NL" dirty="0">
                <a:cs typeface="Calibri"/>
              </a:rPr>
              <a:t>Hoe komt de </a:t>
            </a:r>
            <a:r>
              <a:rPr lang="nl-NL" dirty="0" err="1">
                <a:cs typeface="Calibri"/>
              </a:rPr>
              <a:t>happie</a:t>
            </a:r>
            <a:r>
              <a:rPr lang="nl-NL" dirty="0">
                <a:cs typeface="Calibri"/>
              </a:rPr>
              <a:t> hoorn eruit te zien</a:t>
            </a:r>
          </a:p>
          <a:p>
            <a:r>
              <a:rPr lang="nl-NL" dirty="0">
                <a:cs typeface="Calibri"/>
              </a:rPr>
              <a:t>Wat is ons doel tegenover mensen</a:t>
            </a:r>
          </a:p>
          <a:p>
            <a:r>
              <a:rPr lang="nl-NL" dirty="0">
                <a:cs typeface="Calibri"/>
              </a:rPr>
              <a:t>filmpje</a:t>
            </a:r>
          </a:p>
          <a:p>
            <a:r>
              <a:rPr lang="nl-NL" dirty="0">
                <a:cs typeface="Calibri"/>
              </a:rPr>
              <a:t>Quiz</a:t>
            </a:r>
          </a:p>
          <a:p>
            <a:r>
              <a:rPr lang="nl-NL" dirty="0">
                <a:cs typeface="Calibri"/>
              </a:rPr>
              <a:t>Einde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25" name="Afbeelding 25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id="{4323F1C2-B305-475A-8DE7-74D7EA64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335" y="3381735"/>
            <a:ext cx="5513896" cy="36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441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34715-A084-4198-B59D-05E10D9F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W</a:t>
            </a:r>
            <a:r>
              <a:rPr lang="nl-NL" sz="5400" dirty="0">
                <a:cs typeface="Calibri Light"/>
              </a:rPr>
              <a:t>at is een </a:t>
            </a:r>
            <a:r>
              <a:rPr lang="nl-NL" sz="5400" dirty="0" err="1">
                <a:cs typeface="Calibri Light"/>
              </a:rPr>
              <a:t>Happie</a:t>
            </a:r>
            <a:r>
              <a:rPr lang="nl-NL" sz="5400" dirty="0">
                <a:cs typeface="Calibri Light"/>
              </a:rPr>
              <a:t> Hoorn</a:t>
            </a:r>
            <a:endParaRPr lang="nl-NL" sz="5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9FAE9A-477E-4417-968D-2F60E09E2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err="1">
                <a:cs typeface="Calibri"/>
              </a:rPr>
              <a:t>Unicorn</a:t>
            </a:r>
          </a:p>
          <a:p>
            <a:r>
              <a:rPr lang="nl-NL" dirty="0">
                <a:cs typeface="Calibri"/>
              </a:rPr>
              <a:t>Milieu helpen</a:t>
            </a:r>
          </a:p>
          <a:p>
            <a:r>
              <a:rPr lang="nl-NL" dirty="0">
                <a:cs typeface="Calibri"/>
              </a:rPr>
              <a:t>Hoe doen we dat</a:t>
            </a:r>
          </a:p>
        </p:txBody>
      </p:sp>
      <p:pic>
        <p:nvPicPr>
          <p:cNvPr id="4" name="Picture 4" descr="A close up of text on a white background&#10;&#10;Beschrijving is gegenereerd met hoge betrouwbaarheid">
            <a:extLst>
              <a:ext uri="{FF2B5EF4-FFF2-40B4-BE49-F238E27FC236}">
                <a16:creationId xmlns:a16="http://schemas.microsoft.com/office/drawing/2014/main" id="{A4F6BBDC-D7D4-49AC-9C4D-E926BA246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72" y="2677964"/>
            <a:ext cx="6834636" cy="52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31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01F83-4D93-426B-9FB4-96DAE2AB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Hoe zijn wij op de </a:t>
            </a:r>
            <a:r>
              <a:rPr lang="nl-NL" dirty="0" err="1">
                <a:cs typeface="Calibri Light"/>
              </a:rPr>
              <a:t>Happie</a:t>
            </a:r>
            <a:r>
              <a:rPr lang="nl-NL" dirty="0">
                <a:cs typeface="Calibri Light"/>
              </a:rPr>
              <a:t> Hoorn gekomen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6E1C89-C1A1-4D7F-90D6-5EE6EDA7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Ons verhaal</a:t>
            </a:r>
          </a:p>
          <a:p>
            <a:r>
              <a:rPr lang="nl-NL" dirty="0">
                <a:cs typeface="Calibri"/>
              </a:rPr>
              <a:t>Naam </a:t>
            </a:r>
            <a:r>
              <a:rPr lang="nl-NL" dirty="0" err="1">
                <a:cs typeface="Calibri"/>
              </a:rPr>
              <a:t>unicorn</a:t>
            </a:r>
          </a:p>
          <a:p>
            <a:r>
              <a:rPr lang="nl-NL" dirty="0">
                <a:cs typeface="Calibri"/>
              </a:rPr>
              <a:t>Ons logo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FFAECB49-3FAD-4EB7-82B6-72CC8EF8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867" y="1413204"/>
            <a:ext cx="5934793" cy="57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8616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48814-83C5-4E52-B267-387A91F9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Hoe komt de </a:t>
            </a:r>
            <a:r>
              <a:rPr lang="nl-NL" dirty="0" err="1">
                <a:cs typeface="Calibri Light"/>
              </a:rPr>
              <a:t>Happie</a:t>
            </a:r>
            <a:r>
              <a:rPr lang="nl-NL" dirty="0">
                <a:cs typeface="Calibri Light"/>
              </a:rPr>
              <a:t> Hoorn eruit te zien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170184-2826-460E-8C44-CF4F89F1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Ronde </a:t>
            </a:r>
            <a:r>
              <a:rPr lang="nl-NL" dirty="0" err="1">
                <a:cs typeface="Calibri"/>
              </a:rPr>
              <a:t>unicorn</a:t>
            </a:r>
          </a:p>
          <a:p>
            <a:r>
              <a:rPr lang="nl-NL" dirty="0">
                <a:cs typeface="Calibri"/>
              </a:rPr>
              <a:t>Grijper</a:t>
            </a:r>
          </a:p>
          <a:p>
            <a:r>
              <a:rPr lang="nl-NL" dirty="0">
                <a:cs typeface="Calibri"/>
              </a:rPr>
              <a:t>vuilniszak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84BBA535-1482-46AC-A927-446FC84D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2" y="3325393"/>
            <a:ext cx="2895600" cy="3427742"/>
          </a:xfrm>
          <a:prstGeom prst="rect">
            <a:avLst/>
          </a:prstGeom>
        </p:spPr>
      </p:pic>
      <p:pic>
        <p:nvPicPr>
          <p:cNvPr id="6" name="Afbeelding 6" descr="Afbeelding met lucht&#10;&#10;Beschrijving is gegenereerd met zeer hoge betrouwbaarheid">
            <a:extLst>
              <a:ext uri="{FF2B5EF4-FFF2-40B4-BE49-F238E27FC236}">
                <a16:creationId xmlns:a16="http://schemas.microsoft.com/office/drawing/2014/main" id="{7A4B144E-D856-49DD-9F12-9ACE4F1E8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506" y="4188034"/>
            <a:ext cx="3959705" cy="2565102"/>
          </a:xfrm>
          <a:prstGeom prst="rect">
            <a:avLst/>
          </a:prstGeom>
        </p:spPr>
      </p:pic>
      <p:pic>
        <p:nvPicPr>
          <p:cNvPr id="8" name="Afbeelding 8" descr="Afbeelding met paraplu, accessoire, binnen, lucht&#10;&#10;Beschrijving is gegenereerd met zeer hoge betrouwbaarheid">
            <a:extLst>
              <a:ext uri="{FF2B5EF4-FFF2-40B4-BE49-F238E27FC236}">
                <a16:creationId xmlns:a16="http://schemas.microsoft.com/office/drawing/2014/main" id="{D50BCE18-B745-4E80-96F5-B1BA3D4E2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760" y="1528042"/>
            <a:ext cx="5861650" cy="22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lant&#10;&#10;Beschrijving is gegenereerd met zeer hoge betrouwbaarheid">
            <a:extLst>
              <a:ext uri="{FF2B5EF4-FFF2-40B4-BE49-F238E27FC236}">
                <a16:creationId xmlns:a16="http://schemas.microsoft.com/office/drawing/2014/main" id="{67717863-ABB7-4CBA-82CA-FA2BA613D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23" b="2095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D0261-DDF7-429F-8524-2F117222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cs typeface="Calibri Light"/>
              </a:rPr>
              <a:t>Wat is ons doel tegenover mensen</a:t>
            </a:r>
            <a:endParaRPr lang="nl-NL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7B508A-80AB-4A17-87DC-2FC61FF6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600" dirty="0">
                <a:cs typeface="Calibri"/>
              </a:rPr>
              <a:t>Kinderen inspireren</a:t>
            </a:r>
          </a:p>
          <a:p>
            <a:r>
              <a:rPr lang="nl-NL" sz="2600" dirty="0">
                <a:cs typeface="Calibri"/>
              </a:rPr>
              <a:t>Milieu helpen</a:t>
            </a:r>
          </a:p>
          <a:p>
            <a:endParaRPr lang="nl-NL" sz="1800">
              <a:cs typeface="Calibri"/>
            </a:endParaRPr>
          </a:p>
          <a:p>
            <a:endParaRPr lang="nl-NL" sz="1800">
              <a:cs typeface="Calibri"/>
            </a:endParaRPr>
          </a:p>
          <a:p>
            <a:endParaRPr lang="nl-NL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9423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>
            <a:extLst>
              <a:ext uri="{FF2B5EF4-FFF2-40B4-BE49-F238E27FC236}">
                <a16:creationId xmlns:a16="http://schemas.microsoft.com/office/drawing/2014/main" id="{DE9056E2-D68D-44D5-8BFF-EC6337780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99" b="38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F87740-9CA5-481A-9D88-E4FF1231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cs typeface="Calibri Light"/>
              </a:rPr>
              <a:t>Filmpje?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99185E-48E1-48C3-8451-8F54627D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82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0D484D-9ED1-4556-B822-82C5E8CB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 fontScale="90000"/>
          </a:bodyPr>
          <a:lstStyle/>
          <a:p>
            <a:r>
              <a:rPr lang="nl-NL" sz="5400" dirty="0" err="1">
                <a:solidFill>
                  <a:srgbClr val="000000"/>
                </a:solidFill>
                <a:cs typeface="Calibri Light"/>
              </a:rPr>
              <a:t>Quizzzzzzzzzzzzzzz</a:t>
            </a: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8BD80DA5-B44C-4D57-ABF6-F1B752FF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837" y="213398"/>
            <a:ext cx="1812007" cy="1360715"/>
          </a:xfrm>
          <a:prstGeom prst="rect">
            <a:avLst/>
          </a:prstGeom>
        </p:spPr>
      </p:pic>
      <p:sp>
        <p:nvSpPr>
          <p:cNvPr id="20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Afbeelding 4">
            <a:extLst>
              <a:ext uri="{FF2B5EF4-FFF2-40B4-BE49-F238E27FC236}">
                <a16:creationId xmlns:a16="http://schemas.microsoft.com/office/drawing/2014/main" id="{F9EDB154-A559-45DA-84AC-0AF993985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5" y="3875314"/>
            <a:ext cx="3556098" cy="26704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635FFF-9B13-46CE-991D-B5687E10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Wat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doet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Happie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Hoorn?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Waarom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bedachten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wij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een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unicorn?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Bedenk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2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redenen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voor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het milieu die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wij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deden</a:t>
            </a:r>
            <a:r>
              <a:rPr lang="en-US" sz="2600" dirty="0">
                <a:solidFill>
                  <a:srgbClr val="000000"/>
                </a:solidFill>
                <a:cs typeface="Calibri" panose="020F0502020204030204"/>
              </a:rPr>
              <a:t> in het </a:t>
            </a:r>
            <a:r>
              <a:rPr lang="en-US" sz="2600" dirty="0" err="1">
                <a:solidFill>
                  <a:srgbClr val="000000"/>
                </a:solidFill>
                <a:cs typeface="Calibri" panose="020F0502020204030204"/>
              </a:rPr>
              <a:t>filmpje</a:t>
            </a:r>
          </a:p>
        </p:txBody>
      </p:sp>
    </p:spTree>
    <p:extLst>
      <p:ext uri="{BB962C8B-B14F-4D97-AF65-F5344CB8AC3E}">
        <p14:creationId xmlns:p14="http://schemas.microsoft.com/office/powerpoint/2010/main" val="798707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9361-BC72-4002-8C50-234E8ECE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 descr="Afbeelding met boom&#10;&#10;Beschrijving is gegenereerd met zeer hoge betrouwbaarheid">
            <a:extLst>
              <a:ext uri="{FF2B5EF4-FFF2-40B4-BE49-F238E27FC236}">
                <a16:creationId xmlns:a16="http://schemas.microsoft.com/office/drawing/2014/main" id="{5F7C8255-4194-4906-87B6-948E61ADE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9" y="-183147"/>
            <a:ext cx="12177621" cy="70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738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Happie Hoorn</vt:lpstr>
      <vt:lpstr>Inleiding</vt:lpstr>
      <vt:lpstr>Wat is een Happie Hoorn</vt:lpstr>
      <vt:lpstr>Hoe zijn wij op de Happie Hoorn gekomen</vt:lpstr>
      <vt:lpstr>Hoe komt de Happie Hoorn eruit te zien</vt:lpstr>
      <vt:lpstr>Wat is ons doel tegenover mensen</vt:lpstr>
      <vt:lpstr>Filmpje?</vt:lpstr>
      <vt:lpstr>Quizzzzzzzzzzzzzzz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529</cp:revision>
  <dcterms:created xsi:type="dcterms:W3CDTF">2012-07-30T23:35:21Z</dcterms:created>
  <dcterms:modified xsi:type="dcterms:W3CDTF">2019-02-05T09:25:33Z</dcterms:modified>
</cp:coreProperties>
</file>